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</p:sldIdLst>
  <p:sldSz cx="12188952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empimage_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8"/>
            <a:ext cx="12188952" cy="685414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